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15" r:id="rId27"/>
    <p:sldId id="416" r:id="rId28"/>
    <p:sldId id="412" r:id="rId29"/>
    <p:sldId id="381" r:id="rId30"/>
    <p:sldId id="373" r:id="rId31"/>
    <p:sldId id="371" r:id="rId32"/>
    <p:sldId id="363" r:id="rId33"/>
    <p:sldId id="364" r:id="rId34"/>
    <p:sldId id="376" r:id="rId35"/>
    <p:sldId id="367" r:id="rId36"/>
    <p:sldId id="368" r:id="rId37"/>
    <p:sldId id="382" r:id="rId38"/>
    <p:sldId id="383" r:id="rId39"/>
    <p:sldId id="384" r:id="rId40"/>
    <p:sldId id="385" r:id="rId41"/>
    <p:sldId id="386" r:id="rId42"/>
    <p:sldId id="387" r:id="rId43"/>
    <p:sldId id="377" r:id="rId44"/>
    <p:sldId id="379" r:id="rId45"/>
    <p:sldId id="360" r:id="rId46"/>
    <p:sldId id="398" r:id="rId47"/>
    <p:sldId id="399" r:id="rId48"/>
    <p:sldId id="388" r:id="rId49"/>
    <p:sldId id="389" r:id="rId50"/>
    <p:sldId id="390" r:id="rId51"/>
    <p:sldId id="392" r:id="rId52"/>
    <p:sldId id="393" r:id="rId53"/>
    <p:sldId id="394" r:id="rId54"/>
    <p:sldId id="400" r:id="rId55"/>
    <p:sldId id="405" r:id="rId56"/>
    <p:sldId id="402" r:id="rId57"/>
    <p:sldId id="403" r:id="rId58"/>
    <p:sldId id="404" r:id="rId59"/>
    <p:sldId id="411" r:id="rId60"/>
    <p:sldId id="395" r:id="rId61"/>
    <p:sldId id="396" r:id="rId62"/>
    <p:sldId id="397" r:id="rId63"/>
    <p:sldId id="391" r:id="rId64"/>
    <p:sldId id="260" r:id="rId65"/>
    <p:sldId id="268" r:id="rId66"/>
    <p:sldId id="269" r:id="rId67"/>
    <p:sldId id="262" r:id="rId68"/>
    <p:sldId id="271" r:id="rId69"/>
    <p:sldId id="275" r:id="rId70"/>
    <p:sldId id="279" r:id="rId71"/>
    <p:sldId id="264" r:id="rId72"/>
    <p:sldId id="259" r:id="rId73"/>
    <p:sldId id="261" r:id="rId74"/>
    <p:sldId id="26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95872"/>
  </p:normalViewPr>
  <p:slideViewPr>
    <p:cSldViewPr snapToGrid="0">
      <p:cViewPr varScale="1">
        <p:scale>
          <a:sx n="125" d="100"/>
          <a:sy n="125"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12/10/19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12/10/19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12/10/19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12/10/19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0.png"/><Relationship Id="rId3" Type="http://schemas.openxmlformats.org/officeDocument/2006/relationships/image" Target="../media/image161.png"/><Relationship Id="rId7" Type="http://schemas.openxmlformats.org/officeDocument/2006/relationships/image" Target="../media/image255.png"/><Relationship Id="rId12" Type="http://schemas.openxmlformats.org/officeDocument/2006/relationships/image" Target="../media/image159.png"/><Relationship Id="rId17" Type="http://schemas.openxmlformats.org/officeDocument/2006/relationships/image" Target="../media/image262.png"/><Relationship Id="rId2" Type="http://schemas.openxmlformats.org/officeDocument/2006/relationships/image" Target="../media/image2.png"/><Relationship Id="rId16"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259.png"/><Relationship Id="rId5" Type="http://schemas.openxmlformats.org/officeDocument/2006/relationships/image" Target="../media/image77.png"/><Relationship Id="rId15" Type="http://schemas.openxmlformats.org/officeDocument/2006/relationships/image" Target="../media/image96.png"/><Relationship Id="rId10" Type="http://schemas.openxmlformats.org/officeDocument/2006/relationships/image" Target="../media/image258.png"/><Relationship Id="rId4" Type="http://schemas.openxmlformats.org/officeDocument/2006/relationships/image" Target="../media/image155.png"/><Relationship Id="rId9" Type="http://schemas.openxmlformats.org/officeDocument/2006/relationships/image" Target="../media/image257.png"/><Relationship Id="rId14" Type="http://schemas.openxmlformats.org/officeDocument/2006/relationships/image" Target="../media/image94.png"/></Relationships>
</file>

<file path=ppt/slides/_rels/slide25.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161.png"/><Relationship Id="rId7" Type="http://schemas.openxmlformats.org/officeDocument/2006/relationships/image" Target="../media/image6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263.png"/><Relationship Id="rId5" Type="http://schemas.openxmlformats.org/officeDocument/2006/relationships/image" Target="../media/image77.png"/><Relationship Id="rId10" Type="http://schemas.openxmlformats.org/officeDocument/2006/relationships/image" Target="../media/image910.png"/><Relationship Id="rId4" Type="http://schemas.openxmlformats.org/officeDocument/2006/relationships/image" Target="../media/image155.png"/><Relationship Id="rId9" Type="http://schemas.openxmlformats.org/officeDocument/2006/relationships/image" Target="../media/image810.png"/></Relationships>
</file>

<file path=ppt/slides/_rels/slide26.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70.png"/><Relationship Id="rId3" Type="http://schemas.openxmlformats.org/officeDocument/2006/relationships/image" Target="../media/image95.png"/><Relationship Id="rId7" Type="http://schemas.openxmlformats.org/officeDocument/2006/relationships/image" Target="../media/image264.png"/><Relationship Id="rId12" Type="http://schemas.openxmlformats.org/officeDocument/2006/relationships/image" Target="../media/image269.png"/><Relationship Id="rId2" Type="http://schemas.openxmlformats.org/officeDocument/2006/relationships/image" Target="../media/image94.png"/><Relationship Id="rId16"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68.png"/><Relationship Id="rId5" Type="http://schemas.openxmlformats.org/officeDocument/2006/relationships/image" Target="../media/image97.png"/><Relationship Id="rId15" Type="http://schemas.openxmlformats.org/officeDocument/2006/relationships/image" Target="../media/image272.png"/><Relationship Id="rId10" Type="http://schemas.openxmlformats.org/officeDocument/2006/relationships/image" Target="../media/image267.png"/><Relationship Id="rId4" Type="http://schemas.openxmlformats.org/officeDocument/2006/relationships/image" Target="../media/image96.png"/><Relationship Id="rId9" Type="http://schemas.openxmlformats.org/officeDocument/2006/relationships/image" Target="../media/image266.png"/><Relationship Id="rId14" Type="http://schemas.openxmlformats.org/officeDocument/2006/relationships/image" Target="../media/image271.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640.png"/><Relationship Id="rId18" Type="http://schemas.openxmlformats.org/officeDocument/2006/relationships/image" Target="../media/image279.png"/><Relationship Id="rId3" Type="http://schemas.openxmlformats.org/officeDocument/2006/relationships/image" Target="../media/image78.png"/><Relationship Id="rId7" Type="http://schemas.openxmlformats.org/officeDocument/2006/relationships/image" Target="../media/image27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7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77.png"/><Relationship Id="rId4" Type="http://schemas.openxmlformats.org/officeDocument/2006/relationships/image" Target="../media/image79.png"/><Relationship Id="rId9" Type="http://schemas.openxmlformats.org/officeDocument/2006/relationships/image" Target="../media/image276.png"/><Relationship Id="rId14" Type="http://schemas.openxmlformats.org/officeDocument/2006/relationships/image" Target="../media/image2651.png"/></Relationships>
</file>

<file path=ppt/slides/_rels/slide28.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29.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80.png"/><Relationship Id="rId7" Type="http://schemas.openxmlformats.org/officeDocument/2006/relationships/image" Target="../media/image282.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281.png"/><Relationship Id="rId9" Type="http://schemas.openxmlformats.org/officeDocument/2006/relationships/image" Target="../media/image157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1600.png"/><Relationship Id="rId7" Type="http://schemas.openxmlformats.org/officeDocument/2006/relationships/image" Target="../media/image28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287.png"/></Relationships>
</file>

<file path=ppt/slides/_rels/slide31.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29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291.png"/><Relationship Id="rId5" Type="http://schemas.openxmlformats.org/officeDocument/2006/relationships/image" Target="../media/image1690.png"/><Relationship Id="rId10" Type="http://schemas.openxmlformats.org/officeDocument/2006/relationships/image" Target="../media/image290.png"/><Relationship Id="rId4" Type="http://schemas.openxmlformats.org/officeDocument/2006/relationships/image" Target="../media/image1680.png"/><Relationship Id="rId9" Type="http://schemas.openxmlformats.org/officeDocument/2006/relationships/image" Target="../media/image289.png"/></Relationships>
</file>

<file path=ppt/slides/_rels/slide32.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1780.png"/><Relationship Id="rId7" Type="http://schemas.openxmlformats.org/officeDocument/2006/relationships/image" Target="../media/image29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298.png"/><Relationship Id="rId5" Type="http://schemas.openxmlformats.org/officeDocument/2006/relationships/image" Target="../media/image1800.png"/><Relationship Id="rId10" Type="http://schemas.openxmlformats.org/officeDocument/2006/relationships/image" Target="../media/image297.png"/><Relationship Id="rId4" Type="http://schemas.openxmlformats.org/officeDocument/2006/relationships/image" Target="../media/image1790.png"/><Relationship Id="rId9" Type="http://schemas.openxmlformats.org/officeDocument/2006/relationships/image" Target="../media/image296.png"/></Relationships>
</file>

<file path=ppt/slides/_rels/slide33.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34.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06.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05.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04.png"/><Relationship Id="rId5" Type="http://schemas.openxmlformats.org/officeDocument/2006/relationships/image" Target="../media/image1940.png"/><Relationship Id="rId10" Type="http://schemas.openxmlformats.org/officeDocument/2006/relationships/image" Target="../media/image303.png"/><Relationship Id="rId4" Type="http://schemas.openxmlformats.org/officeDocument/2006/relationships/image" Target="../media/image1930.png"/><Relationship Id="rId9" Type="http://schemas.openxmlformats.org/officeDocument/2006/relationships/image" Target="../media/image302.png"/></Relationships>
</file>

<file path=ppt/slides/_rels/slide35.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2030.png"/><Relationship Id="rId7" Type="http://schemas.openxmlformats.org/officeDocument/2006/relationships/image" Target="../media/image30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11.png"/><Relationship Id="rId5" Type="http://schemas.openxmlformats.org/officeDocument/2006/relationships/image" Target="../media/image2050.png"/><Relationship Id="rId10" Type="http://schemas.openxmlformats.org/officeDocument/2006/relationships/image" Target="../media/image310.png"/><Relationship Id="rId4" Type="http://schemas.openxmlformats.org/officeDocument/2006/relationships/image" Target="../media/image2040.png"/><Relationship Id="rId9" Type="http://schemas.openxmlformats.org/officeDocument/2006/relationships/image" Target="../media/image309.png"/></Relationships>
</file>

<file path=ppt/slides/_rels/slide36.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2130.png"/><Relationship Id="rId7" Type="http://schemas.openxmlformats.org/officeDocument/2006/relationships/image" Target="../media/image312.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16.png"/><Relationship Id="rId5" Type="http://schemas.openxmlformats.org/officeDocument/2006/relationships/image" Target="../media/image2150.png"/><Relationship Id="rId10" Type="http://schemas.openxmlformats.org/officeDocument/2006/relationships/image" Target="../media/image315.png"/><Relationship Id="rId4" Type="http://schemas.openxmlformats.org/officeDocument/2006/relationships/image" Target="../media/image2140.png"/><Relationship Id="rId9" Type="http://schemas.openxmlformats.org/officeDocument/2006/relationships/image" Target="../media/image314.png"/></Relationships>
</file>

<file path=ppt/slides/_rels/slide37.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230.png"/><Relationship Id="rId7" Type="http://schemas.openxmlformats.org/officeDocument/2006/relationships/image" Target="../media/image318.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321.png"/><Relationship Id="rId4" Type="http://schemas.openxmlformats.org/officeDocument/2006/relationships/image" Target="../media/image2240.png"/><Relationship Id="rId9" Type="http://schemas.openxmlformats.org/officeDocument/2006/relationships/image" Target="../media/image320.png"/></Relationships>
</file>

<file path=ppt/slides/_rels/slide38.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327.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326.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325.png"/><Relationship Id="rId5" Type="http://schemas.openxmlformats.org/officeDocument/2006/relationships/image" Target="../media/image2350.png"/><Relationship Id="rId10" Type="http://schemas.openxmlformats.org/officeDocument/2006/relationships/image" Target="../media/image324.png"/><Relationship Id="rId4" Type="http://schemas.openxmlformats.org/officeDocument/2006/relationships/image" Target="../media/image2340.png"/><Relationship Id="rId9" Type="http://schemas.openxmlformats.org/officeDocument/2006/relationships/image" Target="../media/image323.png"/></Relationships>
</file>

<file path=ppt/slides/_rels/slide39.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3.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332.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331.png"/><Relationship Id="rId5" Type="http://schemas.openxmlformats.org/officeDocument/2006/relationships/image" Target="../media/image2470.png"/><Relationship Id="rId10" Type="http://schemas.openxmlformats.org/officeDocument/2006/relationships/image" Target="../media/image330.png"/><Relationship Id="rId4" Type="http://schemas.openxmlformats.org/officeDocument/2006/relationships/image" Target="../media/image2460.png"/><Relationship Id="rId9" Type="http://schemas.openxmlformats.org/officeDocument/2006/relationships/image" Target="../media/image329.png"/><Relationship Id="rId14" Type="http://schemas.openxmlformats.org/officeDocument/2006/relationships/image" Target="../media/image256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334.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336.png"/><Relationship Id="rId10" Type="http://schemas.openxmlformats.org/officeDocument/2006/relationships/image" Target="../media/image338.png"/><Relationship Id="rId4" Type="http://schemas.openxmlformats.org/officeDocument/2006/relationships/image" Target="../media/image335.png"/><Relationship Id="rId9" Type="http://schemas.openxmlformats.org/officeDocument/2006/relationships/image" Target="../media/image337.png"/></Relationships>
</file>

<file path=ppt/slides/_rels/slide41.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343.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342.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341.png"/><Relationship Id="rId5" Type="http://schemas.openxmlformats.org/officeDocument/2006/relationships/image" Target="../media/image2700.png"/><Relationship Id="rId10" Type="http://schemas.openxmlformats.org/officeDocument/2006/relationships/image" Target="../media/image340.png"/><Relationship Id="rId4" Type="http://schemas.openxmlformats.org/officeDocument/2006/relationships/image" Target="../media/image2690.png"/><Relationship Id="rId9" Type="http://schemas.openxmlformats.org/officeDocument/2006/relationships/image" Target="../media/image339.png"/><Relationship Id="rId14" Type="http://schemas.openxmlformats.org/officeDocument/2006/relationships/image" Target="../media/image344.png"/></Relationships>
</file>

<file path=ppt/slides/_rels/slide42.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345.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347.png"/><Relationship Id="rId4" Type="http://schemas.openxmlformats.org/officeDocument/2006/relationships/image" Target="../media/image346.png"/></Relationships>
</file>

<file path=ppt/slides/_rels/slide43.xml.rels><?xml version="1.0" encoding="UTF-8" standalone="yes"?>
<Relationships xmlns="http://schemas.openxmlformats.org/package/2006/relationships"><Relationship Id="rId8" Type="http://schemas.openxmlformats.org/officeDocument/2006/relationships/image" Target="../media/image349.png"/><Relationship Id="rId13" Type="http://schemas.openxmlformats.org/officeDocument/2006/relationships/image" Target="../media/image353.png"/><Relationship Id="rId3" Type="http://schemas.openxmlformats.org/officeDocument/2006/relationships/image" Target="../media/image2870.png"/><Relationship Id="rId7" Type="http://schemas.openxmlformats.org/officeDocument/2006/relationships/image" Target="../media/image348.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352.png"/><Relationship Id="rId5" Type="http://schemas.openxmlformats.org/officeDocument/2006/relationships/image" Target="../media/image2890.png"/><Relationship Id="rId10" Type="http://schemas.openxmlformats.org/officeDocument/2006/relationships/image" Target="../media/image351.png"/><Relationship Id="rId4" Type="http://schemas.openxmlformats.org/officeDocument/2006/relationships/image" Target="../media/image2880.png"/><Relationship Id="rId9" Type="http://schemas.openxmlformats.org/officeDocument/2006/relationships/image" Target="../media/image350.png"/></Relationships>
</file>

<file path=ppt/slides/_rels/slide44.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2990.png"/><Relationship Id="rId7" Type="http://schemas.openxmlformats.org/officeDocument/2006/relationships/image" Target="../media/image355.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357.png"/></Relationships>
</file>

<file path=ppt/slides/_rels/slide45.xml.rels><?xml version="1.0" encoding="UTF-8" standalone="yes"?>
<Relationships xmlns="http://schemas.openxmlformats.org/package/2006/relationships"><Relationship Id="rId3" Type="http://schemas.openxmlformats.org/officeDocument/2006/relationships/image" Target="../media/image359.png"/><Relationship Id="rId7" Type="http://schemas.openxmlformats.org/officeDocument/2006/relationships/image" Target="../media/image790.png"/><Relationship Id="rId2" Type="http://schemas.openxmlformats.org/officeDocument/2006/relationships/image" Target="../media/image358.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360.png"/></Relationships>
</file>

<file path=ppt/slides/_rels/slide4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342.png"/></Relationships>
</file>

<file path=ppt/slides/_rels/slide47.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362.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361.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49.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363.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281.png"/><Relationship Id="rId24" Type="http://schemas.openxmlformats.org/officeDocument/2006/relationships/image" Target="../media/image3320.png"/><Relationship Id="rId5" Type="http://schemas.openxmlformats.org/officeDocument/2006/relationships/image" Target="../media/image332.png"/><Relationship Id="rId15" Type="http://schemas.openxmlformats.org/officeDocument/2006/relationships/image" Target="../media/image283.png"/><Relationship Id="rId23" Type="http://schemas.openxmlformats.org/officeDocument/2006/relationships/image" Target="../media/image364.png"/><Relationship Id="rId10" Type="http://schemas.openxmlformats.org/officeDocument/2006/relationships/image" Target="../media/image280.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282.png"/><Relationship Id="rId22" Type="http://schemas.openxmlformats.org/officeDocument/2006/relationships/image" Target="../media/image3310.png"/><Relationship Id="rId27" Type="http://schemas.openxmlformats.org/officeDocument/2006/relationships/image" Target="../media/image318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342.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364.png"/><Relationship Id="rId4" Type="http://schemas.openxmlformats.org/officeDocument/2006/relationships/image" Target="../media/image3360.png"/></Relationships>
</file>

<file path=ppt/slides/_rels/slide5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2.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02.png"/><Relationship Id="rId10" Type="http://schemas.openxmlformats.org/officeDocument/2006/relationships/image" Target="../media/image331.png"/><Relationship Id="rId4" Type="http://schemas.openxmlformats.org/officeDocument/2006/relationships/image" Target="../media/image301.png"/><Relationship Id="rId9" Type="http://schemas.openxmlformats.org/officeDocument/2006/relationships/image" Target="../media/image328.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332.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54.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image" Target="../media/image3600.png"/><Relationship Id="rId2" Type="http://schemas.openxmlformats.org/officeDocument/2006/relationships/image" Target="../media/image339.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365.png"/></Relationships>
</file>

<file path=ppt/slides/_rels/slide5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png"/><Relationship Id="rId3" Type="http://schemas.openxmlformats.org/officeDocument/2006/relationships/image" Target="../media/image382.png"/><Relationship Id="rId7" Type="http://schemas.openxmlformats.org/officeDocument/2006/relationships/image" Target="../media/image385.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png"/><Relationship Id="rId5" Type="http://schemas.openxmlformats.org/officeDocument/2006/relationships/image" Target="../media/image383.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png"/></Relationships>
</file>

<file path=ppt/slides/_rels/slide56.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png"/><Relationship Id="rId3" Type="http://schemas.openxmlformats.org/officeDocument/2006/relationships/image" Target="../media/image364.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png"/><Relationship Id="rId17" Type="http://schemas.openxmlformats.org/officeDocument/2006/relationships/image" Target="../media/image155.png"/><Relationship Id="rId2" Type="http://schemas.openxmlformats.org/officeDocument/2006/relationships/image" Target="../media/image363.png"/><Relationship Id="rId16" Type="http://schemas.openxmlformats.org/officeDocument/2006/relationships/image" Target="../media/image370.png"/><Relationship Id="rId20" Type="http://schemas.openxmlformats.org/officeDocument/2006/relationships/image" Target="../media/image372.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366.png"/><Relationship Id="rId9" Type="http://schemas.openxmlformats.org/officeDocument/2006/relationships/image" Target="../media/image367.png"/><Relationship Id="rId14" Type="http://schemas.openxmlformats.org/officeDocument/2006/relationships/image" Target="../media/image369.png"/></Relationships>
</file>

<file path=ppt/slides/_rels/slide57.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406.png"/><Relationship Id="rId3" Type="http://schemas.openxmlformats.org/officeDocument/2006/relationships/image" Target="../media/image400.png"/><Relationship Id="rId7" Type="http://schemas.openxmlformats.org/officeDocument/2006/relationships/image" Target="../media/image402.png"/><Relationship Id="rId12" Type="http://schemas.openxmlformats.org/officeDocument/2006/relationships/image" Target="../media/image195.png"/><Relationship Id="rId2" Type="http://schemas.openxmlformats.org/officeDocument/2006/relationships/image" Target="../media/image373.png"/><Relationship Id="rId1" Type="http://schemas.openxmlformats.org/officeDocument/2006/relationships/slideLayout" Target="../slideLayouts/slideLayout12.xml"/><Relationship Id="rId6" Type="http://schemas.openxmlformats.org/officeDocument/2006/relationships/image" Target="../media/image375.png"/><Relationship Id="rId11" Type="http://schemas.openxmlformats.org/officeDocument/2006/relationships/image" Target="../media/image404.png"/><Relationship Id="rId5" Type="http://schemas.openxmlformats.org/officeDocument/2006/relationships/image" Target="../media/image401.png"/><Relationship Id="rId10" Type="http://schemas.openxmlformats.org/officeDocument/2006/relationships/image" Target="../media/image377.png"/><Relationship Id="rId4" Type="http://schemas.openxmlformats.org/officeDocument/2006/relationships/image" Target="../media/image374.png"/><Relationship Id="rId9" Type="http://schemas.openxmlformats.org/officeDocument/2006/relationships/image" Target="../media/image403.png"/></Relationships>
</file>

<file path=ppt/slides/_rels/slide58.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363.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367.png"/><Relationship Id="rId2" Type="http://schemas.openxmlformats.org/officeDocument/2006/relationships/image" Target="../media/image77.png"/><Relationship Id="rId16" Type="http://schemas.openxmlformats.org/officeDocument/2006/relationships/image" Target="../media/image361.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366.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376.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364.png"/><Relationship Id="rId27" Type="http://schemas.openxmlformats.org/officeDocument/2006/relationships/image" Target="../media/image375.png"/><Relationship Id="rId30" Type="http://schemas.openxmlformats.org/officeDocument/2006/relationships/image" Target="../media/image4060.png"/></Relationships>
</file>

<file path=ppt/slides/_rels/slide59.xml.rels><?xml version="1.0" encoding="UTF-8" standalone="yes"?>
<Relationships xmlns="http://schemas.openxmlformats.org/package/2006/relationships"><Relationship Id="rId13" Type="http://schemas.openxmlformats.org/officeDocument/2006/relationships/image" Target="../media/image363.png"/><Relationship Id="rId18" Type="http://schemas.openxmlformats.org/officeDocument/2006/relationships/image" Target="../media/image166.png"/><Relationship Id="rId26" Type="http://schemas.openxmlformats.org/officeDocument/2006/relationships/image" Target="../media/image389.png"/><Relationship Id="rId3" Type="http://schemas.openxmlformats.org/officeDocument/2006/relationships/image" Target="../media/image78.png"/><Relationship Id="rId21" Type="http://schemas.openxmlformats.org/officeDocument/2006/relationships/image" Target="../media/image379.png"/><Relationship Id="rId34" Type="http://schemas.openxmlformats.org/officeDocument/2006/relationships/image" Target="../media/image398.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png"/><Relationship Id="rId33" Type="http://schemas.openxmlformats.org/officeDocument/2006/relationships/image" Target="../media/image397.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png"/><Relationship Id="rId29"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png"/><Relationship Id="rId32" Type="http://schemas.openxmlformats.org/officeDocument/2006/relationships/image" Target="../media/image396.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png"/><Relationship Id="rId28" Type="http://schemas.openxmlformats.org/officeDocument/2006/relationships/image" Target="../media/image392.png"/><Relationship Id="rId36" Type="http://schemas.openxmlformats.org/officeDocument/2006/relationships/image" Target="../media/image405.png"/><Relationship Id="rId10" Type="http://schemas.openxmlformats.org/officeDocument/2006/relationships/image" Target="../media/image94.png"/><Relationship Id="rId19" Type="http://schemas.openxmlformats.org/officeDocument/2006/relationships/image" Target="../media/image366.png"/><Relationship Id="rId31" Type="http://schemas.openxmlformats.org/officeDocument/2006/relationships/image" Target="../media/image395.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364.png"/><Relationship Id="rId22" Type="http://schemas.openxmlformats.org/officeDocument/2006/relationships/image" Target="../media/image380.png"/><Relationship Id="rId27" Type="http://schemas.openxmlformats.org/officeDocument/2006/relationships/image" Target="../media/image391.png"/><Relationship Id="rId30" Type="http://schemas.openxmlformats.org/officeDocument/2006/relationships/image" Target="../media/image394.png"/><Relationship Id="rId35" Type="http://schemas.openxmlformats.org/officeDocument/2006/relationships/image" Target="../media/image399.png"/><Relationship Id="rId8"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8.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79.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2.png"/></Relationships>
</file>

<file path=ppt/slides/_rels/slide68.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4.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13.png"/><Relationship Id="rId4" Type="http://schemas.openxmlformats.org/officeDocument/2006/relationships/image" Target="../media/image409.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3.png"/><Relationship Id="rId5" Type="http://schemas.openxmlformats.org/officeDocument/2006/relationships/image" Target="../media/image409.png"/><Relationship Id="rId4" Type="http://schemas.openxmlformats.org/officeDocument/2006/relationships/image" Target="../media/image414.emf"/></Relationships>
</file>

<file path=ppt/slides/_rels/slide7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08.png"/><Relationship Id="rId4" Type="http://schemas.openxmlformats.org/officeDocument/2006/relationships/image" Target="../media/image414.emf"/></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6.png"/></Relationships>
</file>

<file path=ppt/slides/_rels/slide74.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08.png"/><Relationship Id="rId4" Type="http://schemas.openxmlformats.org/officeDocument/2006/relationships/image" Target="../media/image4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m:t>
                    </m:r>
                    <m:r>
                      <a:rPr lang="en-US" sz="1100" b="0" i="1" smtClean="0">
                        <a:latin typeface="Cambria Math" panose="02040503050406030204" pitchFamily="18" charset="0"/>
                        <a:ea typeface="Cambria Math" panose="02040503050406030204" pitchFamily="18" charset="0"/>
                      </a:rPr>
                      <m:t>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A9C1FF-BF00-DA4D-95C7-BDD727421E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7950199" cy="3373463"/>
          </a:xfrm>
        </p:spPr>
      </p:pic>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3"/>
          <a:stretch>
            <a:fillRect/>
          </a:stretch>
        </p:blipFill>
        <p:spPr>
          <a:xfrm>
            <a:off x="6265674" y="3527698"/>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4"/>
          <a:stretch>
            <a:fillRect/>
          </a:stretch>
        </p:blipFill>
        <p:spPr>
          <a:xfrm>
            <a:off x="3636696" y="3532290"/>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6609" y="3532290"/>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6"/>
          <a:stretch>
            <a:fillRect/>
          </a:stretch>
        </p:blipFill>
        <p:spPr>
          <a:xfrm>
            <a:off x="8022881" y="3550024"/>
            <a:ext cx="1312505" cy="260647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D31107E-3CF1-F34E-B8C4-003B09A4022D}"/>
                  </a:ext>
                </a:extLst>
              </p:cNvPr>
              <p:cNvSpPr txBox="1"/>
              <p:nvPr/>
            </p:nvSpPr>
            <p:spPr>
              <a:xfrm>
                <a:off x="3636696" y="6156495"/>
                <a:ext cx="1307879" cy="261610"/>
              </a:xfrm>
              <a:prstGeom prst="rect">
                <a:avLst/>
              </a:prstGeom>
              <a:solidFill>
                <a:schemeClr val="accent2"/>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636696" y="6156495"/>
                <a:ext cx="1307879"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9517C6A-5E1E-1E47-B519-D68E75C3BD60}"/>
                  </a:ext>
                </a:extLst>
              </p:cNvPr>
              <p:cNvSpPr txBox="1"/>
              <p:nvPr/>
            </p:nvSpPr>
            <p:spPr>
              <a:xfrm>
                <a:off x="6333732" y="6161088"/>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6333732" y="6161088"/>
                <a:ext cx="1167314" cy="2616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83B533B-F935-1849-BE09-9CA961A65D85}"/>
                  </a:ext>
                </a:extLst>
              </p:cNvPr>
              <p:cNvSpPr txBox="1"/>
              <p:nvPr/>
            </p:nvSpPr>
            <p:spPr>
              <a:xfrm>
                <a:off x="1620235" y="6156495"/>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1620235" y="6156495"/>
                <a:ext cx="1244253"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1"/>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2"/>
          <a:stretch>
            <a:fillRect/>
          </a:stretch>
        </p:blipFill>
        <p:spPr>
          <a:xfrm>
            <a:off x="4957795" y="3532290"/>
            <a:ext cx="1307879" cy="2597285"/>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AAF76EB-B797-1A4E-978A-9A2B3C8F6732}"/>
                  </a:ext>
                </a:extLst>
              </p:cNvPr>
              <p:cNvSpPr txBox="1"/>
              <p:nvPr/>
            </p:nvSpPr>
            <p:spPr>
              <a:xfrm>
                <a:off x="5028915" y="6159557"/>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5028915" y="6159557"/>
                <a:ext cx="1167314" cy="261610"/>
              </a:xfrm>
              <a:prstGeom prst="rect">
                <a:avLst/>
              </a:prstGeom>
              <a:blipFill>
                <a:blip r:embed="rId13"/>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4"/>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5"/>
          <a:stretch>
            <a:fillRect/>
          </a:stretch>
        </p:blipFill>
        <p:spPr>
          <a:xfrm>
            <a:off x="10656145" y="3550025"/>
            <a:ext cx="1298949" cy="2579552"/>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6"/>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7"/>
                <a:stretch>
                  <a:fillRect b="-4762"/>
                </a:stretch>
              </a:blipFill>
            </p:spPr>
            <p:txBody>
              <a:bodyPr/>
              <a:lstStyle/>
              <a:p>
                <a:r>
                  <a:rPr lang="en-US">
                    <a:noFill/>
                  </a:rPr>
                  <a:t> </a:t>
                </a:r>
              </a:p>
            </p:txBody>
          </p:sp>
        </mc:Fallback>
      </mc:AlternateContent>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A9C1FF-BF00-DA4D-95C7-BDD727421E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8" y="88266"/>
            <a:ext cx="7365408" cy="3125322"/>
          </a:xfrm>
        </p:spPr>
      </p:pic>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3"/>
          <a:stretch>
            <a:fillRect/>
          </a:stretch>
        </p:blipFill>
        <p:spPr>
          <a:xfrm>
            <a:off x="3873072" y="3243485"/>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4"/>
          <a:stretch>
            <a:fillRect/>
          </a:stretch>
        </p:blipFill>
        <p:spPr>
          <a:xfrm>
            <a:off x="5265830" y="3231903"/>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9015" y="3222774"/>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6"/>
          <a:stretch>
            <a:fillRect/>
          </a:stretch>
        </p:blipFill>
        <p:spPr>
          <a:xfrm>
            <a:off x="7430550" y="3213588"/>
            <a:ext cx="1089299" cy="216321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28500" y="5405806"/>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28500" y="5405806"/>
                <a:ext cx="1307879"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05832" y="540580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05832" y="5405806"/>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7399887" y="5385985"/>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7399887" y="5385985"/>
                <a:ext cx="1216233" cy="2616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1703725" y="5395170"/>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1703725" y="5395170"/>
                <a:ext cx="1216233" cy="261610"/>
              </a:xfrm>
              <a:prstGeom prst="rect">
                <a:avLst/>
              </a:prstGeom>
              <a:blipFill>
                <a:blip r:embed="rId10"/>
                <a:stretch>
                  <a:fillRect b="-4762"/>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28500" y="5694860"/>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150144" y="5694860"/>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D44577B-456A-0D4F-B7BD-A5849EC6E29B}"/>
                  </a:ext>
                </a:extLst>
              </p:cNvPr>
              <p:cNvSpPr txBox="1"/>
              <p:nvPr/>
            </p:nvSpPr>
            <p:spPr>
              <a:xfrm>
                <a:off x="3728500" y="6032384"/>
                <a:ext cx="3076035" cy="923330"/>
              </a:xfrm>
              <a:prstGeom prst="rect">
                <a:avLst/>
              </a:prstGeom>
              <a:noFill/>
            </p:spPr>
            <p:txBody>
              <a:bodyPr wrap="none" rtlCol="0">
                <a:spAutoFit/>
              </a:bodyPr>
              <a:lstStyle/>
              <a:p>
                <a:r>
                  <a:rPr lang="en-US" dirty="0"/>
                  <a:t>Calculations done </a:t>
                </a:r>
              </a:p>
              <a:p>
                <a:r>
                  <a:rPr lang="en-US" dirty="0"/>
                  <a:t>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these </a:t>
                </a:r>
              </a:p>
              <a:p>
                <a:r>
                  <a:rPr lang="en-US" dirty="0"/>
                  <a:t>two structures</a:t>
                </a:r>
              </a:p>
            </p:txBody>
          </p:sp>
        </mc:Choice>
        <mc:Fallback>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3728500" y="6032384"/>
                <a:ext cx="3076035" cy="923330"/>
              </a:xfrm>
              <a:prstGeom prst="rect">
                <a:avLst/>
              </a:prstGeom>
              <a:blipFill>
                <a:blip r:embed="rId11"/>
                <a:stretch>
                  <a:fillRect l="-1646" t="-2703" r="-412" b="-8108"/>
                </a:stretch>
              </a:blipFill>
            </p:spPr>
            <p:txBody>
              <a:bodyPr/>
              <a:lstStyle/>
              <a:p>
                <a:r>
                  <a:rPr lang="en-US">
                    <a:noFill/>
                  </a:rPr>
                  <a:t> </a:t>
                </a:r>
              </a:p>
            </p:txBody>
          </p:sp>
        </mc:Fallback>
      </mc:AlternateContent>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m:t>
                    </m:r>
                    <m:r>
                      <a:rPr lang="en-US" sz="1100" b="0" i="1" smtClean="0">
                        <a:latin typeface="Cambria Math" panose="02040503050406030204" pitchFamily="18" charset="0"/>
                        <a:ea typeface="Cambria Math" panose="02040503050406030204" pitchFamily="18" charset="0"/>
                      </a:rPr>
                      <m:t>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m:t>
                    </m:r>
                    <m:r>
                      <a:rPr lang="en-US" sz="1100" b="0" i="1" smtClean="0">
                        <a:latin typeface="Cambria Math" panose="02040503050406030204" pitchFamily="18" charset="0"/>
                        <a:ea typeface="Cambria Math" panose="02040503050406030204" pitchFamily="18" charset="0"/>
                      </a:rPr>
                      <m:t>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38016</TotalTime>
  <Words>3836</Words>
  <Application>Microsoft Macintosh PowerPoint</Application>
  <PresentationFormat>Widescreen</PresentationFormat>
  <Paragraphs>631</Paragraphs>
  <Slides>74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Method Vs Energy Order</vt:lpstr>
      <vt:lpstr>Method Vs Energy Order</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505</cp:revision>
  <cp:lastPrinted>2019-12-10T09:22:46Z</cp:lastPrinted>
  <dcterms:created xsi:type="dcterms:W3CDTF">2019-05-15T07:14:52Z</dcterms:created>
  <dcterms:modified xsi:type="dcterms:W3CDTF">2019-12-17T09:38:19Z</dcterms:modified>
</cp:coreProperties>
</file>